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sldIdLst>
    <p:sldId id="26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D7927-C36B-4AD9-A65A-9BAB722C030D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2DF4007-462B-4489-9795-34DD31ABC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05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D7927-C36B-4AD9-A65A-9BAB722C030D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2DF4007-462B-4489-9795-34DD31ABC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452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D7927-C36B-4AD9-A65A-9BAB722C030D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2DF4007-462B-4489-9795-34DD31ABC10E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9944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D7927-C36B-4AD9-A65A-9BAB722C030D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2DF4007-462B-4489-9795-34DD31ABC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078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D7927-C36B-4AD9-A65A-9BAB722C030D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2DF4007-462B-4489-9795-34DD31ABC10E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8455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D7927-C36B-4AD9-A65A-9BAB722C030D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2DF4007-462B-4489-9795-34DD31ABC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68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D7927-C36B-4AD9-A65A-9BAB722C030D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4007-462B-4489-9795-34DD31ABC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74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D7927-C36B-4AD9-A65A-9BAB722C030D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4007-462B-4489-9795-34DD31ABC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631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D7927-C36B-4AD9-A65A-9BAB722C030D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4007-462B-4489-9795-34DD31ABC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327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D7927-C36B-4AD9-A65A-9BAB722C030D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2DF4007-462B-4489-9795-34DD31ABC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46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D7927-C36B-4AD9-A65A-9BAB722C030D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2DF4007-462B-4489-9795-34DD31ABC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633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D7927-C36B-4AD9-A65A-9BAB722C030D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2DF4007-462B-4489-9795-34DD31ABC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80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D7927-C36B-4AD9-A65A-9BAB722C030D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4007-462B-4489-9795-34DD31ABC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184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D7927-C36B-4AD9-A65A-9BAB722C030D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4007-462B-4489-9795-34DD31ABC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55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D7927-C36B-4AD9-A65A-9BAB722C030D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4007-462B-4489-9795-34DD31ABC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921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D7927-C36B-4AD9-A65A-9BAB722C030D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2DF4007-462B-4489-9795-34DD31ABC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075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D7927-C36B-4AD9-A65A-9BAB722C030D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2DF4007-462B-4489-9795-34DD31ABC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76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8FB7-AECF-F9BB-859B-0206E3E2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82" y="681037"/>
            <a:ext cx="10515600" cy="3044640"/>
          </a:xfrm>
        </p:spPr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	                   </a:t>
            </a:r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  <a:b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        ON	</a:t>
            </a:r>
            <a:b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HOME AUTOMATION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B98B2-E8CE-6AE5-662E-A62BBC681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213411"/>
            <a:ext cx="5181600" cy="196355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C6C82-FAC4-437B-F6FA-FC8CCECAC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2800" y="4213411"/>
            <a:ext cx="4191000" cy="196355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NAME: AANCHAL SHARMA</a:t>
            </a:r>
          </a:p>
          <a:p>
            <a:pPr marL="0" indent="0">
              <a:buNone/>
            </a:pPr>
            <a:r>
              <a:rPr lang="en-IN" dirty="0"/>
              <a:t>UNI ROLL NO: 2014352</a:t>
            </a:r>
          </a:p>
          <a:p>
            <a:pPr marL="0" indent="0">
              <a:buNone/>
            </a:pPr>
            <a:r>
              <a:rPr lang="en-IN" dirty="0"/>
              <a:t>SECTION: CST</a:t>
            </a:r>
          </a:p>
        </p:txBody>
      </p:sp>
    </p:spTree>
    <p:extLst>
      <p:ext uri="{BB962C8B-B14F-4D97-AF65-F5344CB8AC3E}">
        <p14:creationId xmlns:p14="http://schemas.microsoft.com/office/powerpoint/2010/main" val="3532893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3B9-29CA-88E7-DD15-CCDF2BC01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683" y="624110"/>
            <a:ext cx="9899930" cy="1280890"/>
          </a:xfrm>
        </p:spPr>
        <p:txBody>
          <a:bodyPr>
            <a:normAutofit/>
          </a:bodyPr>
          <a:lstStyle/>
          <a:p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HARDWARE USED IN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EBDE3-2151-26FF-2122-D595D3D7F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04683"/>
            <a:ext cx="10668000" cy="480059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NodeMCU- </a:t>
            </a:r>
            <a:r>
              <a:rPr lang="en-US" sz="3200" dirty="0">
                <a:solidFill>
                  <a:srgbClr val="000000"/>
                </a:solidFill>
                <a:latin typeface="typonine sans regular"/>
                <a:cs typeface="Times New Roman" panose="02020603050405020304" pitchFamily="18" charset="0"/>
              </a:rPr>
              <a:t>It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typonine sans regular"/>
              </a:rPr>
              <a:t> connect objects and let data transfer using the Wi-Fi protocol.</a:t>
            </a:r>
          </a:p>
          <a:p>
            <a:pPr marL="0" indent="0">
              <a:buNone/>
            </a:pPr>
            <a:r>
              <a:rPr lang="en-US" sz="3600" b="0" i="0" dirty="0">
                <a:solidFill>
                  <a:srgbClr val="000000"/>
                </a:solidFill>
                <a:effectLst/>
                <a:latin typeface="typonine sans regular"/>
              </a:rPr>
              <a:t>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typonine sans regular"/>
              </a:rPr>
              <a:t>Some of the advantages are:</a:t>
            </a:r>
          </a:p>
          <a:p>
            <a:r>
              <a:rPr lang="en-US" sz="3200" b="0" i="0" dirty="0">
                <a:solidFill>
                  <a:srgbClr val="000000"/>
                </a:solidFill>
                <a:effectLst/>
                <a:latin typeface="typonine sans regular"/>
              </a:rPr>
              <a:t>Low Cost</a:t>
            </a:r>
          </a:p>
          <a:p>
            <a:r>
              <a:rPr lang="en-US" sz="3200" dirty="0">
                <a:solidFill>
                  <a:srgbClr val="000000"/>
                </a:solidFill>
                <a:latin typeface="typonine sans regular"/>
                <a:cs typeface="Times New Roman" panose="02020603050405020304" pitchFamily="18" charset="0"/>
              </a:rPr>
              <a:t>Integrated support of Wi-Fi</a:t>
            </a:r>
          </a:p>
          <a:p>
            <a:r>
              <a:rPr lang="en-US" sz="3200" b="0" i="0" dirty="0">
                <a:solidFill>
                  <a:srgbClr val="000000"/>
                </a:solidFill>
                <a:effectLst/>
                <a:latin typeface="typonine sans regular"/>
                <a:cs typeface="Times New Roman" panose="02020603050405020304" pitchFamily="18" charset="0"/>
              </a:rPr>
              <a:t>Smaller board size</a:t>
            </a:r>
          </a:p>
          <a:p>
            <a:r>
              <a:rPr lang="en-US" sz="3200" dirty="0">
                <a:solidFill>
                  <a:srgbClr val="000000"/>
                </a:solidFill>
                <a:latin typeface="typonine sans regular"/>
                <a:cs typeface="Times New Roman" panose="02020603050405020304" pitchFamily="18" charset="0"/>
              </a:rPr>
              <a:t>Low energy consumption</a:t>
            </a:r>
            <a:endParaRPr lang="en-IN" sz="32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b="0" i="0" dirty="0">
              <a:solidFill>
                <a:srgbClr val="000000"/>
              </a:solidFill>
              <a:effectLst/>
              <a:latin typeface="typonine sans regular"/>
            </a:endParaRPr>
          </a:p>
          <a:p>
            <a:pPr marL="0" indent="0">
              <a:buNone/>
            </a:pPr>
            <a:endParaRPr lang="en-I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D2575-A859-AA6D-AE35-A930EA298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635" y="2725355"/>
            <a:ext cx="4064401" cy="27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4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453DD-FCBB-3A8F-746D-6D272DF6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788" y="418915"/>
            <a:ext cx="9771530" cy="1325563"/>
          </a:xfrm>
        </p:spPr>
        <p:txBody>
          <a:bodyPr>
            <a:noAutofit/>
          </a:bodyPr>
          <a:lstStyle/>
          <a:p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IR SENSOR- 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 </a:t>
            </a:r>
            <a:r>
              <a:rPr lang="en-US" sz="2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in wireless technology like remote controlling functions and detection of surrounding objects/ obstacles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IR sensors mainly consist of an Infrared(IR) LED and a Photodiode, this pair is generally called IR pair.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8413ED-3F94-8DCC-4852-CE87214E4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57" y="2860535"/>
            <a:ext cx="4190006" cy="33520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FFD336-20EA-EEED-E057-B3FD8A512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937" y="2714241"/>
            <a:ext cx="3819806" cy="349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2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7102-F6BF-841D-14FC-CE9091416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93" y="624109"/>
            <a:ext cx="9906219" cy="1930831"/>
          </a:xfrm>
        </p:spPr>
        <p:txBody>
          <a:bodyPr>
            <a:normAutofit fontScale="90000"/>
          </a:bodyPr>
          <a:lstStyle/>
          <a:p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 SERVO MOTOR- </a:t>
            </a:r>
            <a:r>
              <a:rPr lang="en-US" sz="32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closed-loop mechanism that incorporates positional feedback in order to control the rotational or linear speed and position. </a:t>
            </a:r>
            <a:r>
              <a:rPr lang="en-US" sz="32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Here it is acts as fan.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A8099C-303B-C903-EE42-0526BF9EE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393" y="2950737"/>
            <a:ext cx="9455727" cy="3450063"/>
          </a:xfrm>
        </p:spPr>
      </p:pic>
    </p:spTree>
    <p:extLst>
      <p:ext uri="{BB962C8B-B14F-4D97-AF65-F5344CB8AC3E}">
        <p14:creationId xmlns:p14="http://schemas.microsoft.com/office/powerpoint/2010/main" val="39258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0EDA3-C9D0-C42E-829A-7F7BB4679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1" y="624110"/>
            <a:ext cx="9828212" cy="1608102"/>
          </a:xfrm>
        </p:spPr>
        <p:txBody>
          <a:bodyPr>
            <a:normAutofit fontScale="90000"/>
          </a:bodyPr>
          <a:lstStyle/>
          <a:p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JUMPER WIRES- 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jumper wire is an electric cable used for 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connecting remote electric circuits on printed circuit boards. 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1B053-63B2-C77C-1C36-83EF71EEF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653" y="2881780"/>
            <a:ext cx="4456178" cy="321422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B8B4CD-7FC4-F70A-BBDB-9DC90FEAC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521" y="2767873"/>
            <a:ext cx="3868301" cy="346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71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E2B1-9DAF-6F15-7D74-B297CBCE6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259977"/>
            <a:ext cx="10443881" cy="1783976"/>
          </a:xfrm>
        </p:spPr>
        <p:txBody>
          <a:bodyPr>
            <a:normAutofit fontScale="90000"/>
          </a:bodyPr>
          <a:lstStyle/>
          <a:p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5. BREADBOARD- 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breadboard is used to create temporary circuits. It is beneficial to 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designers since it permits components to be readily removed and changed. 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B7E927-9BDB-8B0F-ECB5-8149CA94A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0405" y="2623300"/>
            <a:ext cx="5440401" cy="30619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F6270-2E30-7F81-C6A8-71A407CDC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952" y="2623300"/>
            <a:ext cx="3812931" cy="331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06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C1D3-D96E-C6A1-860E-E7A21A09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047" y="624110"/>
            <a:ext cx="9738565" cy="1357090"/>
          </a:xfrm>
        </p:spPr>
        <p:txBody>
          <a:bodyPr>
            <a:normAutofit fontScale="90000"/>
          </a:bodyPr>
          <a:lstStyle/>
          <a:p>
            <a:r>
              <a:rPr lang="en-IN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6. LED (LIGHT EMITTING DIODES)-</a:t>
            </a:r>
            <a:r>
              <a:rPr lang="en-US" sz="3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 small, bright, power-efficient lights commonly used in electronic products. each LED has a positive leg and a negative leg. These can be identified visually by length: the negative leg has been made shorter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AAD176-F26A-184A-4393-2B5E9ADDC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1988" y="3130875"/>
            <a:ext cx="2255715" cy="36731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D49BD-8715-D1BB-8B9B-FF7B37C6E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505" y="2675965"/>
            <a:ext cx="3050718" cy="2291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A78717-BB32-8661-F189-68C891583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142" y="2844182"/>
            <a:ext cx="3554783" cy="3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88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A7C60-7AFF-FCC2-72F5-FD39C6D77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FINAL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52B669-7505-640B-EDFA-C0674BB98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461" y="1775799"/>
            <a:ext cx="7076352" cy="453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6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558C-1BB8-E668-527B-FF1B8FA3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D31DB-DA6D-F336-FC2B-D6E2929C7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376" y="1093694"/>
            <a:ext cx="10330236" cy="4817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			</a:t>
            </a:r>
          </a:p>
          <a:p>
            <a:pPr marL="0" indent="0">
              <a:buNone/>
            </a:pPr>
            <a:r>
              <a:rPr lang="en-IN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			THANKYOU</a:t>
            </a:r>
          </a:p>
        </p:txBody>
      </p:sp>
    </p:spTree>
    <p:extLst>
      <p:ext uri="{BB962C8B-B14F-4D97-AF65-F5344CB8AC3E}">
        <p14:creationId xmlns:p14="http://schemas.microsoft.com/office/powerpoint/2010/main" val="329591491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204</TotalTime>
  <Words>251</Words>
  <Application>Microsoft Office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Century Gothic</vt:lpstr>
      <vt:lpstr>Times New Roman</vt:lpstr>
      <vt:lpstr>typonine sans regular</vt:lpstr>
      <vt:lpstr>Wingdings 3</vt:lpstr>
      <vt:lpstr>Wisp</vt:lpstr>
      <vt:lpstr>                     PRESENTATION                           ON              HOME AUTOMATION SYSTEM</vt:lpstr>
      <vt:lpstr>HARDWARE USED IN MODEL</vt:lpstr>
      <vt:lpstr>2. IR SENSOR- It is used in wireless technology like remote controlling functions and detection of surrounding objects/ obstacles. IR sensors mainly consist of an Infrared(IR) LED and a Photodiode, this pair is generally called IR pair.</vt:lpstr>
      <vt:lpstr>3. SERVO MOTOR- closed-loop mechanism that incorporates positional feedback in order to control the rotational or linear speed and position. Here it is acts as fan.</vt:lpstr>
      <vt:lpstr>4. JUMPER WIRES- A jumper wire is an electric cable used for  connecting remote electric circuits on printed circuit boards. </vt:lpstr>
      <vt:lpstr>5. BREADBOARD- A breadboard is used to create temporary circuits. It is beneficial to  designers since it permits components to be readily removed and changed. </vt:lpstr>
      <vt:lpstr>6. LED (LIGHT EMITTING DIODES)-are small, bright, power-efficient lights commonly used in electronic products. each LED has a positive leg and a negative leg. These can be identified visually by length: the negative leg has been made shorter.</vt:lpstr>
      <vt:lpstr>THE FINAL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HOME AUTOMATION SYSTEM</dc:title>
  <dc:creator>aanchal</dc:creator>
  <cp:lastModifiedBy>aanchal</cp:lastModifiedBy>
  <cp:revision>5</cp:revision>
  <dcterms:created xsi:type="dcterms:W3CDTF">2022-07-01T17:37:46Z</dcterms:created>
  <dcterms:modified xsi:type="dcterms:W3CDTF">2022-07-02T18:50:43Z</dcterms:modified>
</cp:coreProperties>
</file>